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855" r:id="rId2"/>
  </p:sldMasterIdLst>
  <p:sldIdLst>
    <p:sldId id="256" r:id="rId3"/>
  </p:sldIdLst>
  <p:sldSz cx="15119350" cy="10691813"/>
  <p:notesSz cx="6858000" cy="9144000"/>
  <p:defaultTextStyle>
    <a:defPPr>
      <a:defRPr lang="en-US"/>
    </a:defPPr>
    <a:lvl1pPr marL="0" algn="l" defTabSz="1238815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1pPr>
    <a:lvl2pPr marL="619407" algn="l" defTabSz="1238815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2pPr>
    <a:lvl3pPr marL="1238815" algn="l" defTabSz="1238815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3pPr>
    <a:lvl4pPr marL="1858223" algn="l" defTabSz="1238815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4pPr>
    <a:lvl5pPr marL="2477630" algn="l" defTabSz="1238815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5pPr>
    <a:lvl6pPr marL="3097037" algn="l" defTabSz="1238815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6pPr>
    <a:lvl7pPr marL="3716444" algn="l" defTabSz="1238815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7pPr>
    <a:lvl8pPr marL="4335852" algn="l" defTabSz="1238815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8pPr>
    <a:lvl9pPr marL="4955260" algn="l" defTabSz="1238815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12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 /><Relationship Id="rId7" Type="http://schemas.openxmlformats.org/officeDocument/2006/relationships/tableStyles" Target="tableStyles.xml" /><Relationship Id="rId2" Type="http://schemas.openxmlformats.org/officeDocument/2006/relationships/slideMaster" Target="slideMasters/slideMaster2.xml" /><Relationship Id="rId1" Type="http://schemas.openxmlformats.org/officeDocument/2006/relationships/slideMaster" Target="slideMasters/slideMaster1.xml" /><Relationship Id="rId6" Type="http://schemas.openxmlformats.org/officeDocument/2006/relationships/theme" Target="theme/theme1.xml" /><Relationship Id="rId5" Type="http://schemas.openxmlformats.org/officeDocument/2006/relationships/viewProps" Target="viewProps.xml" /><Relationship Id="rId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9919" y="1753174"/>
            <a:ext cx="11339513" cy="3722335"/>
          </a:xfrm>
        </p:spPr>
        <p:txBody>
          <a:bodyPr anchor="b">
            <a:normAutofit/>
          </a:bodyPr>
          <a:lstStyle>
            <a:lvl1pPr algn="ctr">
              <a:defRPr sz="992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9"/>
            <a:ext cx="11339513" cy="2581379"/>
          </a:xfrm>
        </p:spPr>
        <p:txBody>
          <a:bodyPr>
            <a:normAutofit/>
          </a:bodyPr>
          <a:lstStyle>
            <a:lvl1pPr marL="0" indent="0" algn="ctr">
              <a:buNone/>
              <a:defRPr sz="396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55952" indent="0" algn="ctr">
              <a:buNone/>
              <a:defRPr sz="4630"/>
            </a:lvl2pPr>
            <a:lvl3pPr marL="1511905" indent="0" algn="ctr">
              <a:buNone/>
              <a:defRPr sz="3969"/>
            </a:lvl3pPr>
            <a:lvl4pPr marL="2267857" indent="0" algn="ctr">
              <a:buNone/>
              <a:defRPr sz="3307"/>
            </a:lvl4pPr>
            <a:lvl5pPr marL="3023809" indent="0" algn="ctr">
              <a:buNone/>
              <a:defRPr sz="3307"/>
            </a:lvl5pPr>
            <a:lvl6pPr marL="3779761" indent="0" algn="ctr">
              <a:buNone/>
              <a:defRPr sz="3307"/>
            </a:lvl6pPr>
            <a:lvl7pPr marL="4535713" indent="0" algn="ctr">
              <a:buNone/>
              <a:defRPr sz="3307"/>
            </a:lvl7pPr>
            <a:lvl8pPr marL="5291665" indent="0" algn="ctr">
              <a:buNone/>
              <a:defRPr sz="3307"/>
            </a:lvl8pPr>
            <a:lvl9pPr marL="6047617" indent="0" algn="ctr">
              <a:buNone/>
              <a:defRPr sz="330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67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555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1818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8" y="561815"/>
            <a:ext cx="9591338" cy="906081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3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4949"/>
            <a:ext cx="15119350" cy="8112908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7380" y="2259260"/>
            <a:ext cx="12444591" cy="4631951"/>
          </a:xfrm>
        </p:spPr>
        <p:txBody>
          <a:bodyPr/>
          <a:lstStyle>
            <a:lvl1pPr>
              <a:defRPr sz="84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7380" y="8232987"/>
            <a:ext cx="12444591" cy="678137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712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2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3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51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76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89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02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64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5119350" cy="340801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308" y="3464608"/>
            <a:ext cx="12440730" cy="56694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998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5119350" cy="8112908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820" y="4601309"/>
            <a:ext cx="12444589" cy="2289900"/>
          </a:xfrm>
        </p:spPr>
        <p:txBody>
          <a:bodyPr anchor="b"/>
          <a:lstStyle>
            <a:lvl1pPr algn="r">
              <a:defRPr sz="7483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0820" y="8233539"/>
            <a:ext cx="12444589" cy="676548"/>
          </a:xfrm>
        </p:spPr>
        <p:txBody>
          <a:bodyPr anchor="t">
            <a:noAutofit/>
          </a:bodyPr>
          <a:lstStyle>
            <a:lvl1pPr marL="0" indent="0" algn="r">
              <a:buNone/>
              <a:defRPr sz="2806">
                <a:solidFill>
                  <a:schemeClr val="tx1"/>
                </a:solidFill>
              </a:defRPr>
            </a:lvl1pPr>
            <a:lvl2pPr marL="712775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812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5119350" cy="340801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9306" y="3464608"/>
            <a:ext cx="6069439" cy="56729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10604" y="3464608"/>
            <a:ext cx="6069434" cy="56729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309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5119350" cy="340801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9306" y="3390690"/>
            <a:ext cx="6069439" cy="898409"/>
          </a:xfrm>
        </p:spPr>
        <p:txBody>
          <a:bodyPr anchor="b">
            <a:noAutofit/>
          </a:bodyPr>
          <a:lstStyle>
            <a:lvl1pPr marL="0" indent="0" algn="ctr">
              <a:buNone/>
              <a:defRPr sz="3118" b="0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9307" y="4289100"/>
            <a:ext cx="6096999" cy="484844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10604" y="3390690"/>
            <a:ext cx="6069434" cy="898409"/>
          </a:xfrm>
        </p:spPr>
        <p:txBody>
          <a:bodyPr anchor="b">
            <a:noAutofit/>
          </a:bodyPr>
          <a:lstStyle>
            <a:lvl1pPr marL="0" indent="0" algn="ctr">
              <a:buNone/>
              <a:defRPr sz="3118" b="0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10604" y="4289100"/>
            <a:ext cx="6069434" cy="484844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393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5119350" cy="340801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416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734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330819" y="695462"/>
            <a:ext cx="4399311" cy="282909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819" y="695464"/>
            <a:ext cx="4399311" cy="2523124"/>
          </a:xfrm>
        </p:spPr>
        <p:txBody>
          <a:bodyPr anchor="b"/>
          <a:lstStyle>
            <a:lvl1pPr algn="l">
              <a:defRPr sz="3118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1490" y="695463"/>
            <a:ext cx="7753917" cy="844207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0819" y="3524553"/>
            <a:ext cx="4399311" cy="5612985"/>
          </a:xfrm>
        </p:spPr>
        <p:txBody>
          <a:bodyPr/>
          <a:lstStyle>
            <a:lvl1pPr marL="0" indent="0">
              <a:buNone/>
              <a:defRPr sz="2183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2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382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306" y="1134226"/>
            <a:ext cx="5789712" cy="2521202"/>
          </a:xfrm>
        </p:spPr>
        <p:txBody>
          <a:bodyPr anchor="b">
            <a:normAutofit/>
          </a:bodyPr>
          <a:lstStyle>
            <a:lvl1pPr algn="l">
              <a:defRPr sz="3742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7562301" y="0"/>
            <a:ext cx="7557049" cy="10691813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2183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9306" y="3655428"/>
            <a:ext cx="5789712" cy="5482111"/>
          </a:xfrm>
        </p:spPr>
        <p:txBody>
          <a:bodyPr anchor="t">
            <a:normAutofit/>
          </a:bodyPr>
          <a:lstStyle>
            <a:lvl1pPr marL="0" indent="0">
              <a:buNone/>
              <a:defRPr sz="1871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18809" y="9418651"/>
            <a:ext cx="1211431" cy="569240"/>
          </a:xfrm>
        </p:spPr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32152" y="9418651"/>
            <a:ext cx="4086656" cy="56924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30242" y="9223033"/>
            <a:ext cx="1317182" cy="764858"/>
          </a:xfrm>
        </p:spPr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685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820" y="7484269"/>
            <a:ext cx="12444589" cy="883560"/>
          </a:xfrm>
        </p:spPr>
        <p:txBody>
          <a:bodyPr anchor="b">
            <a:normAutofit/>
          </a:bodyPr>
          <a:lstStyle>
            <a:lvl1pPr algn="l">
              <a:defRPr sz="3742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5119350" cy="7484269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2494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0820" y="8367829"/>
            <a:ext cx="12444589" cy="769711"/>
          </a:xfrm>
        </p:spPr>
        <p:txBody>
          <a:bodyPr>
            <a:normAutofit/>
          </a:bodyPr>
          <a:lstStyle>
            <a:lvl1pPr marL="0" indent="0">
              <a:buNone/>
              <a:defRPr sz="1871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537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802111" y="2086726"/>
            <a:ext cx="7852855" cy="5049984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051" y="2331565"/>
            <a:ext cx="7308976" cy="4125050"/>
          </a:xfrm>
        </p:spPr>
        <p:txBody>
          <a:bodyPr anchor="b"/>
          <a:lstStyle>
            <a:lvl1pPr algn="l">
              <a:defRPr sz="6548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6785" y="7328526"/>
            <a:ext cx="7306242" cy="1111963"/>
          </a:xfrm>
        </p:spPr>
        <p:txBody>
          <a:bodyPr anchor="t">
            <a:noAutofit/>
          </a:bodyPr>
          <a:lstStyle>
            <a:lvl1pPr marL="0" indent="0" algn="l">
              <a:buNone/>
              <a:defRPr sz="2806">
                <a:solidFill>
                  <a:schemeClr val="tx1"/>
                </a:solidFill>
              </a:defRPr>
            </a:lvl1pPr>
            <a:lvl2pPr marL="712775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8926905" y="2086726"/>
            <a:ext cx="5460288" cy="6353762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573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414815" y="3564850"/>
            <a:ext cx="6070452" cy="390376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682931" y="3797724"/>
            <a:ext cx="5434783" cy="3130199"/>
          </a:xfrm>
        </p:spPr>
        <p:txBody>
          <a:bodyPr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633172" y="3563938"/>
            <a:ext cx="6071365" cy="3586213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355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5119350" cy="340801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982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9511166" y="695465"/>
            <a:ext cx="5608184" cy="8442077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8654254" y="0"/>
            <a:ext cx="6465096" cy="91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8442" y="913857"/>
            <a:ext cx="2813879" cy="800529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30817" y="695465"/>
            <a:ext cx="8180349" cy="8442077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44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9718"/>
            <a:ext cx="13040440" cy="4445113"/>
          </a:xfrm>
        </p:spPr>
        <p:txBody>
          <a:bodyPr anchor="b">
            <a:normAutofit/>
          </a:bodyPr>
          <a:lstStyle>
            <a:lvl1pPr>
              <a:defRPr sz="9921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097683"/>
            <a:ext cx="13040440" cy="2338834"/>
          </a:xfrm>
        </p:spPr>
        <p:txBody>
          <a:bodyPr anchor="t">
            <a:normAutofit/>
          </a:bodyPr>
          <a:lstStyle>
            <a:lvl1pPr marL="0" indent="0">
              <a:buNone/>
              <a:defRPr sz="396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55952" indent="0">
              <a:buNone/>
              <a:defRPr sz="2976">
                <a:solidFill>
                  <a:schemeClr val="tx1">
                    <a:tint val="75000"/>
                  </a:schemeClr>
                </a:solidFill>
              </a:defRPr>
            </a:lvl2pPr>
            <a:lvl3pPr marL="1511905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3pPr>
            <a:lvl4pPr marL="2267857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4pPr>
            <a:lvl5pPr marL="3023809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5pPr>
            <a:lvl6pPr marL="3779761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6pPr>
            <a:lvl7pPr marL="4535713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7pPr>
            <a:lvl8pPr marL="5291665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8pPr>
            <a:lvl9pPr marL="6047617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60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8045" y="2851151"/>
            <a:ext cx="6425724" cy="67838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51151"/>
            <a:ext cx="6425724" cy="67838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6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8046" y="2622055"/>
            <a:ext cx="6394225" cy="128728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969" b="1"/>
            </a:lvl1pPr>
            <a:lvl2pPr marL="755952" indent="0">
              <a:buNone/>
              <a:defRPr sz="3307" b="1"/>
            </a:lvl2pPr>
            <a:lvl3pPr marL="1511905" indent="0">
              <a:buNone/>
              <a:defRPr sz="2976" b="1"/>
            </a:lvl3pPr>
            <a:lvl4pPr marL="2267857" indent="0">
              <a:buNone/>
              <a:defRPr sz="2646" b="1"/>
            </a:lvl4pPr>
            <a:lvl5pPr marL="3023809" indent="0">
              <a:buNone/>
              <a:defRPr sz="2646" b="1"/>
            </a:lvl5pPr>
            <a:lvl6pPr marL="3779761" indent="0">
              <a:buNone/>
              <a:defRPr sz="2646" b="1"/>
            </a:lvl6pPr>
            <a:lvl7pPr marL="4535713" indent="0">
              <a:buNone/>
              <a:defRPr sz="2646" b="1"/>
            </a:lvl7pPr>
            <a:lvl8pPr marL="5291665" indent="0">
              <a:buNone/>
              <a:defRPr sz="2646" b="1"/>
            </a:lvl8pPr>
            <a:lvl9pPr marL="6047617" indent="0">
              <a:buNone/>
              <a:defRPr sz="264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8046" y="3909344"/>
            <a:ext cx="6394225" cy="57380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4" y="2622056"/>
            <a:ext cx="6425724" cy="128728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3969" b="1"/>
            </a:lvl1pPr>
            <a:lvl2pPr marL="755952" indent="0">
              <a:buNone/>
              <a:defRPr sz="3307" b="1"/>
            </a:lvl2pPr>
            <a:lvl3pPr marL="1511905" indent="0">
              <a:buNone/>
              <a:defRPr sz="2976" b="1"/>
            </a:lvl3pPr>
            <a:lvl4pPr marL="2267857" indent="0">
              <a:buNone/>
              <a:defRPr sz="2646" b="1"/>
            </a:lvl4pPr>
            <a:lvl5pPr marL="3023809" indent="0">
              <a:buNone/>
              <a:defRPr sz="2646" b="1"/>
            </a:lvl5pPr>
            <a:lvl6pPr marL="3779761" indent="0">
              <a:buNone/>
              <a:defRPr sz="2646" b="1"/>
            </a:lvl6pPr>
            <a:lvl7pPr marL="4535713" indent="0">
              <a:buNone/>
              <a:defRPr sz="2646" b="1"/>
            </a:lvl7pPr>
            <a:lvl8pPr marL="5291665" indent="0">
              <a:buNone/>
              <a:defRPr sz="2646" b="1"/>
            </a:lvl8pPr>
            <a:lvl9pPr marL="6047617" indent="0">
              <a:buNone/>
              <a:defRPr sz="264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4" y="3909344"/>
            <a:ext cx="6425724" cy="57380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42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4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235" y="712789"/>
            <a:ext cx="4875990" cy="2494752"/>
          </a:xfrm>
        </p:spPr>
        <p:txBody>
          <a:bodyPr anchor="b">
            <a:normAutofit/>
          </a:bodyPr>
          <a:lstStyle>
            <a:lvl1pPr>
              <a:defRPr sz="5291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5724" y="1544373"/>
            <a:ext cx="7654171" cy="7603067"/>
          </a:xfrm>
        </p:spPr>
        <p:txBody>
          <a:bodyPr/>
          <a:lstStyle>
            <a:lvl1pPr>
              <a:defRPr sz="5291"/>
            </a:lvl1pPr>
            <a:lvl2pPr>
              <a:defRPr sz="4630"/>
            </a:lvl2pPr>
            <a:lvl3pPr>
              <a:defRPr sz="3969"/>
            </a:lvl3pPr>
            <a:lvl4pPr>
              <a:defRPr sz="3307"/>
            </a:lvl4pPr>
            <a:lvl5pPr>
              <a:defRPr sz="3307"/>
            </a:lvl5pPr>
            <a:lvl6pPr>
              <a:defRPr sz="3307"/>
            </a:lvl6pPr>
            <a:lvl7pPr>
              <a:defRPr sz="3307"/>
            </a:lvl7pPr>
            <a:lvl8pPr>
              <a:defRPr sz="3307"/>
            </a:lvl8pPr>
            <a:lvl9pPr>
              <a:defRPr sz="33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3235" y="3207543"/>
            <a:ext cx="4875990" cy="593989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646"/>
            </a:lvl1pPr>
            <a:lvl2pPr marL="755952" indent="0">
              <a:buNone/>
              <a:defRPr sz="1984"/>
            </a:lvl2pPr>
            <a:lvl3pPr marL="1511905" indent="0">
              <a:buNone/>
              <a:defRPr sz="1654"/>
            </a:lvl3pPr>
            <a:lvl4pPr marL="2267857" indent="0">
              <a:buNone/>
              <a:defRPr sz="1488"/>
            </a:lvl4pPr>
            <a:lvl5pPr marL="3023809" indent="0">
              <a:buNone/>
              <a:defRPr sz="1488"/>
            </a:lvl5pPr>
            <a:lvl6pPr marL="3779761" indent="0">
              <a:buNone/>
              <a:defRPr sz="1488"/>
            </a:lvl6pPr>
            <a:lvl7pPr marL="4535713" indent="0">
              <a:buNone/>
              <a:defRPr sz="1488"/>
            </a:lvl7pPr>
            <a:lvl8pPr marL="5291665" indent="0">
              <a:buNone/>
              <a:defRPr sz="1488"/>
            </a:lvl8pPr>
            <a:lvl9pPr marL="6047617" indent="0">
              <a:buNone/>
              <a:defRPr sz="148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11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235" y="712788"/>
            <a:ext cx="4875990" cy="2494756"/>
          </a:xfrm>
        </p:spPr>
        <p:txBody>
          <a:bodyPr anchor="b">
            <a:normAutofit/>
          </a:bodyPr>
          <a:lstStyle>
            <a:lvl1pPr>
              <a:defRPr sz="5291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25724" y="1544373"/>
            <a:ext cx="7654171" cy="7603067"/>
          </a:xfrm>
        </p:spPr>
        <p:txBody>
          <a:bodyPr/>
          <a:lstStyle>
            <a:lvl1pPr marL="0" indent="0">
              <a:buNone/>
              <a:defRPr sz="5291"/>
            </a:lvl1pPr>
            <a:lvl2pPr marL="755952" indent="0">
              <a:buNone/>
              <a:defRPr sz="4630"/>
            </a:lvl2pPr>
            <a:lvl3pPr marL="1511905" indent="0">
              <a:buNone/>
              <a:defRPr sz="3969"/>
            </a:lvl3pPr>
            <a:lvl4pPr marL="2267857" indent="0">
              <a:buNone/>
              <a:defRPr sz="3307"/>
            </a:lvl4pPr>
            <a:lvl5pPr marL="3023809" indent="0">
              <a:buNone/>
              <a:defRPr sz="3307"/>
            </a:lvl5pPr>
            <a:lvl6pPr marL="3779761" indent="0">
              <a:buNone/>
              <a:defRPr sz="3307"/>
            </a:lvl6pPr>
            <a:lvl7pPr marL="4535713" indent="0">
              <a:buNone/>
              <a:defRPr sz="3307"/>
            </a:lvl7pPr>
            <a:lvl8pPr marL="5291665" indent="0">
              <a:buNone/>
              <a:defRPr sz="3307"/>
            </a:lvl8pPr>
            <a:lvl9pPr marL="6047617" indent="0">
              <a:buNone/>
              <a:defRPr sz="3307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3235" y="3207544"/>
            <a:ext cx="4875990" cy="59398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646"/>
            </a:lvl1pPr>
            <a:lvl2pPr marL="755952" indent="0">
              <a:buNone/>
              <a:defRPr sz="1984"/>
            </a:lvl2pPr>
            <a:lvl3pPr marL="1511905" indent="0">
              <a:buNone/>
              <a:defRPr sz="1654"/>
            </a:lvl3pPr>
            <a:lvl4pPr marL="2267857" indent="0">
              <a:buNone/>
              <a:defRPr sz="1488"/>
            </a:lvl4pPr>
            <a:lvl5pPr marL="3023809" indent="0">
              <a:buNone/>
              <a:defRPr sz="1488"/>
            </a:lvl5pPr>
            <a:lvl6pPr marL="3779761" indent="0">
              <a:buNone/>
              <a:defRPr sz="1488"/>
            </a:lvl6pPr>
            <a:lvl7pPr marL="4535713" indent="0">
              <a:buNone/>
              <a:defRPr sz="1488"/>
            </a:lvl7pPr>
            <a:lvl8pPr marL="5291665" indent="0">
              <a:buNone/>
              <a:defRPr sz="1488"/>
            </a:lvl8pPr>
            <a:lvl9pPr marL="6047617" indent="0">
              <a:buNone/>
              <a:defRPr sz="148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1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slideLayout" Target="../slideLayouts/slideLayout24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slideLayout" Target="../slideLayouts/slideLayout23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5" Type="http://schemas.openxmlformats.org/officeDocument/2006/relationships/theme" Target="../theme/theme2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Relationship Id="rId14" Type="http://schemas.openxmlformats.org/officeDocument/2006/relationships/slideLayout" Target="../slideLayouts/slideLayout2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8045" y="570231"/>
            <a:ext cx="13040440" cy="2066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8045" y="2851151"/>
            <a:ext cx="13040440" cy="6783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6" y="9909730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30"/>
            <a:ext cx="510278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86631" y="9909730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37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511905" rtl="0" eaLnBrk="1" latinLnBrk="0" hangingPunct="1">
        <a:lnSpc>
          <a:spcPct val="90000"/>
        </a:lnSpc>
        <a:spcBef>
          <a:spcPct val="0"/>
        </a:spcBef>
        <a:buNone/>
        <a:defRPr sz="727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6" indent="-377976" algn="l" defTabSz="1511905" rtl="0" eaLnBrk="1" latinLnBrk="0" hangingPunct="1">
        <a:lnSpc>
          <a:spcPct val="90000"/>
        </a:lnSpc>
        <a:spcBef>
          <a:spcPts val="1654"/>
        </a:spcBef>
        <a:buFont typeface="Wingdings 2" pitchFamily="18" charset="2"/>
        <a:buChar char=""/>
        <a:defRPr sz="4630" kern="1200">
          <a:solidFill>
            <a:schemeClr val="tx1"/>
          </a:solidFill>
          <a:latin typeface="+mn-lt"/>
          <a:ea typeface="+mn-ea"/>
          <a:cs typeface="+mn-cs"/>
        </a:defRPr>
      </a:lvl1pPr>
      <a:lvl2pPr marL="1133928" indent="-377976" algn="l" defTabSz="1511905" rtl="0" eaLnBrk="1" latinLnBrk="0" hangingPunct="1">
        <a:lnSpc>
          <a:spcPct val="90000"/>
        </a:lnSpc>
        <a:spcBef>
          <a:spcPts val="827"/>
        </a:spcBef>
        <a:buFont typeface="Wingdings 2" pitchFamily="18" charset="2"/>
        <a:buChar char=""/>
        <a:defRPr sz="3969" kern="1200">
          <a:solidFill>
            <a:schemeClr val="tx1"/>
          </a:solidFill>
          <a:latin typeface="+mn-lt"/>
          <a:ea typeface="+mn-ea"/>
          <a:cs typeface="+mn-cs"/>
        </a:defRPr>
      </a:lvl2pPr>
      <a:lvl3pPr marL="1889880" indent="-377976" algn="l" defTabSz="1511905" rtl="0" eaLnBrk="1" latinLnBrk="0" hangingPunct="1">
        <a:lnSpc>
          <a:spcPct val="90000"/>
        </a:lnSpc>
        <a:spcBef>
          <a:spcPts val="827"/>
        </a:spcBef>
        <a:buFont typeface="Wingdings 2" pitchFamily="18" charset="2"/>
        <a:buChar char=""/>
        <a:defRPr sz="3307" kern="1200">
          <a:solidFill>
            <a:schemeClr val="tx1"/>
          </a:solidFill>
          <a:latin typeface="+mn-lt"/>
          <a:ea typeface="+mn-ea"/>
          <a:cs typeface="+mn-cs"/>
        </a:defRPr>
      </a:lvl3pPr>
      <a:lvl4pPr marL="2645833" indent="-377976" algn="l" defTabSz="1511905" rtl="0" eaLnBrk="1" latinLnBrk="0" hangingPunct="1">
        <a:lnSpc>
          <a:spcPct val="90000"/>
        </a:lnSpc>
        <a:spcBef>
          <a:spcPts val="827"/>
        </a:spcBef>
        <a:buFont typeface="Wingdings 2" pitchFamily="18" charset="2"/>
        <a:buChar char=""/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401785" indent="-377976" algn="l" defTabSz="1511905" rtl="0" eaLnBrk="1" latinLnBrk="0" hangingPunct="1">
        <a:lnSpc>
          <a:spcPct val="90000"/>
        </a:lnSpc>
        <a:spcBef>
          <a:spcPts val="827"/>
        </a:spcBef>
        <a:buFont typeface="Wingdings 2" pitchFamily="18" charset="2"/>
        <a:buChar char=""/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4157737" indent="-377976" algn="l" defTabSz="1511905" rtl="0" eaLnBrk="1" latinLnBrk="0" hangingPunct="1">
        <a:spcBef>
          <a:spcPct val="20000"/>
        </a:spcBef>
        <a:buFont typeface="Wingdings 2" pitchFamily="18" charset="2"/>
        <a:buChar char=""/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913689" indent="-377976" algn="l" defTabSz="1511905" rtl="0" eaLnBrk="1" latinLnBrk="0" hangingPunct="1">
        <a:spcBef>
          <a:spcPct val="20000"/>
        </a:spcBef>
        <a:buFont typeface="Wingdings 2" pitchFamily="18" charset="2"/>
        <a:buChar char=""/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669642" indent="-377976" algn="l" defTabSz="1511905" rtl="0" eaLnBrk="1" latinLnBrk="0" hangingPunct="1">
        <a:spcBef>
          <a:spcPct val="20000"/>
        </a:spcBef>
        <a:buFont typeface="Wingdings 2" pitchFamily="18" charset="2"/>
        <a:buChar char=""/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425594" indent="-377976" algn="l" defTabSz="1511905" rtl="0" eaLnBrk="1" latinLnBrk="0" hangingPunct="1">
        <a:spcBef>
          <a:spcPct val="20000"/>
        </a:spcBef>
        <a:buFont typeface="Wingdings 2" pitchFamily="18" charset="2"/>
        <a:buChar char=""/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11905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2" algn="l" defTabSz="1511905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511905" algn="l" defTabSz="1511905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3pPr>
      <a:lvl4pPr marL="2267857" algn="l" defTabSz="1511905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023809" algn="l" defTabSz="1511905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3779761" algn="l" defTabSz="1511905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535713" algn="l" defTabSz="1511905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291665" algn="l" defTabSz="1511905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047617" algn="l" defTabSz="1511905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9308" y="697178"/>
            <a:ext cx="12440730" cy="1512959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9308" y="3405541"/>
            <a:ext cx="12440730" cy="572848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2153" y="9418651"/>
            <a:ext cx="10399566" cy="5692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3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7845" y="9418651"/>
            <a:ext cx="1642164" cy="5692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3">
                <a:solidFill>
                  <a:schemeClr val="tx1"/>
                </a:solidFill>
              </a:defRPr>
            </a:lvl1pPr>
          </a:lstStyle>
          <a:p>
            <a:fld id="{0057592E-0C21-4F4D-BDD6-4B8FDF93DDFF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70010" y="9223033"/>
            <a:ext cx="1317182" cy="764858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3118">
                <a:solidFill>
                  <a:schemeClr val="accent1"/>
                </a:solidFill>
              </a:defRPr>
            </a:lvl1pPr>
          </a:lstStyle>
          <a:p>
            <a:fld id="{44121700-1C30-4453-8A03-7959DE8B90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0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</p:sldLayoutIdLst>
  <p:txStyles>
    <p:titleStyle>
      <a:lvl1pPr algn="l" defTabSz="712775" rtl="0" eaLnBrk="1" latinLnBrk="0" hangingPunct="1">
        <a:spcBef>
          <a:spcPct val="0"/>
        </a:spcBef>
        <a:buNone/>
        <a:defRPr sz="6236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34581" indent="-534581" algn="l" defTabSz="712775" rtl="0" eaLnBrk="1" latinLnBrk="0" hangingPunct="1">
        <a:spcBef>
          <a:spcPct val="20000"/>
        </a:spcBef>
        <a:spcAft>
          <a:spcPts val="935"/>
        </a:spcAft>
        <a:buClr>
          <a:schemeClr val="accent1"/>
        </a:buClr>
        <a:buFont typeface="Wingdings 2" charset="2"/>
        <a:buChar char=""/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1158259" indent="-445484" algn="l" defTabSz="712775" rtl="0" eaLnBrk="1" latinLnBrk="0" hangingPunct="1">
        <a:spcBef>
          <a:spcPct val="20000"/>
        </a:spcBef>
        <a:spcAft>
          <a:spcPts val="935"/>
        </a:spcAft>
        <a:buClr>
          <a:schemeClr val="accent1"/>
        </a:buClr>
        <a:buFont typeface="Wingdings 2" charset="2"/>
        <a:buChar char=""/>
        <a:defRPr sz="2494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712775" rtl="0" eaLnBrk="1" latinLnBrk="0" hangingPunct="1">
        <a:spcBef>
          <a:spcPct val="20000"/>
        </a:spcBef>
        <a:spcAft>
          <a:spcPts val="935"/>
        </a:spcAft>
        <a:buClr>
          <a:schemeClr val="accent1"/>
        </a:buClr>
        <a:buFont typeface="Wingdings 2" charset="2"/>
        <a:buChar char=""/>
        <a:defRPr sz="2183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712775" rtl="0" eaLnBrk="1" latinLnBrk="0" hangingPunct="1">
        <a:spcBef>
          <a:spcPct val="20000"/>
        </a:spcBef>
        <a:spcAft>
          <a:spcPts val="935"/>
        </a:spcAft>
        <a:buClr>
          <a:schemeClr val="accent1"/>
        </a:buClr>
        <a:buFont typeface="Wingdings 2" charset="2"/>
        <a:buChar char=""/>
        <a:defRPr sz="1871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712775" rtl="0" eaLnBrk="1" latinLnBrk="0" hangingPunct="1">
        <a:spcBef>
          <a:spcPct val="20000"/>
        </a:spcBef>
        <a:spcAft>
          <a:spcPts val="935"/>
        </a:spcAft>
        <a:buClr>
          <a:schemeClr val="accent1"/>
        </a:buClr>
        <a:buFont typeface="Wingdings 2" charset="2"/>
        <a:buChar char=""/>
        <a:defRPr sz="1871" kern="1200">
          <a:solidFill>
            <a:schemeClr val="tx1"/>
          </a:solidFill>
          <a:latin typeface="+mn-lt"/>
          <a:ea typeface="+mn-ea"/>
          <a:cs typeface="+mn-cs"/>
        </a:defRPr>
      </a:lvl5pPr>
      <a:lvl6pPr marL="3741600" indent="-356387" algn="l" defTabSz="712775" rtl="0" eaLnBrk="1" latinLnBrk="0" hangingPunct="1">
        <a:spcBef>
          <a:spcPct val="20000"/>
        </a:spcBef>
        <a:spcAft>
          <a:spcPts val="935"/>
        </a:spcAft>
        <a:buClr>
          <a:schemeClr val="accent1"/>
        </a:buClr>
        <a:buFont typeface="Wingdings 2" charset="2"/>
        <a:buChar char=""/>
        <a:defRPr sz="1871" kern="1200">
          <a:solidFill>
            <a:schemeClr val="tx1"/>
          </a:solidFill>
          <a:latin typeface="+mn-lt"/>
          <a:ea typeface="+mn-ea"/>
          <a:cs typeface="+mn-cs"/>
        </a:defRPr>
      </a:lvl6pPr>
      <a:lvl7pPr marL="4365200" indent="-356387" algn="l" defTabSz="712775" rtl="0" eaLnBrk="1" latinLnBrk="0" hangingPunct="1">
        <a:spcBef>
          <a:spcPct val="20000"/>
        </a:spcBef>
        <a:spcAft>
          <a:spcPts val="935"/>
        </a:spcAft>
        <a:buClr>
          <a:schemeClr val="accent1"/>
        </a:buClr>
        <a:buFont typeface="Wingdings 2" charset="2"/>
        <a:buChar char=""/>
        <a:defRPr sz="1871" kern="1200">
          <a:solidFill>
            <a:schemeClr val="tx1"/>
          </a:solidFill>
          <a:latin typeface="+mn-lt"/>
          <a:ea typeface="+mn-ea"/>
          <a:cs typeface="+mn-cs"/>
        </a:defRPr>
      </a:lvl7pPr>
      <a:lvl8pPr marL="4988800" indent="-356387" algn="l" defTabSz="712775" rtl="0" eaLnBrk="1" latinLnBrk="0" hangingPunct="1">
        <a:spcBef>
          <a:spcPct val="20000"/>
        </a:spcBef>
        <a:spcAft>
          <a:spcPts val="935"/>
        </a:spcAft>
        <a:buClr>
          <a:schemeClr val="accent1"/>
        </a:buClr>
        <a:buFont typeface="Wingdings 2" charset="2"/>
        <a:buChar char=""/>
        <a:defRPr sz="1871" kern="1200">
          <a:solidFill>
            <a:schemeClr val="tx1"/>
          </a:solidFill>
          <a:latin typeface="+mn-lt"/>
          <a:ea typeface="+mn-ea"/>
          <a:cs typeface="+mn-cs"/>
        </a:defRPr>
      </a:lvl8pPr>
      <a:lvl9pPr marL="5612400" indent="-356387" algn="l" defTabSz="712775" rtl="0" eaLnBrk="1" latinLnBrk="0" hangingPunct="1">
        <a:spcBef>
          <a:spcPct val="20000"/>
        </a:spcBef>
        <a:spcAft>
          <a:spcPts val="935"/>
        </a:spcAft>
        <a:buClr>
          <a:schemeClr val="accent1"/>
        </a:buClr>
        <a:buFont typeface="Wingdings 2" charset="2"/>
        <a:buChar char=""/>
        <a:defRPr sz="18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712775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image" Target="../media/image3.jpg" /><Relationship Id="rId7" Type="http://schemas.openxmlformats.org/officeDocument/2006/relationships/image" Target="../media/image7.pn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2.xml" /><Relationship Id="rId6" Type="http://schemas.openxmlformats.org/officeDocument/2006/relationships/image" Target="../media/image6.png" /><Relationship Id="rId5" Type="http://schemas.openxmlformats.org/officeDocument/2006/relationships/image" Target="../media/image5.jpg" /><Relationship Id="rId10" Type="http://schemas.openxmlformats.org/officeDocument/2006/relationships/image" Target="../media/image10.png" /><Relationship Id="rId4" Type="http://schemas.openxmlformats.org/officeDocument/2006/relationships/image" Target="../media/image4.jpg" /><Relationship Id="rId9" Type="http://schemas.openxmlformats.org/officeDocument/2006/relationships/image" Target="../media/image9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" y="0"/>
            <a:ext cx="15104014" cy="76690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19350" cy="76690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19350" cy="76690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8" y="-15374"/>
            <a:ext cx="15119350" cy="7669023"/>
          </a:xfrm>
          <a:prstGeom prst="rect">
            <a:avLst/>
          </a:prstGeom>
        </p:spPr>
      </p:pic>
      <p:sp>
        <p:nvSpPr>
          <p:cNvPr id="60" name="Text Box 122">
            <a:extLst>
              <a:ext uri="{FF2B5EF4-FFF2-40B4-BE49-F238E27FC236}">
                <a16:creationId xmlns:a16="http://schemas.microsoft.com/office/drawing/2014/main" id="{3EE68883-82DA-46FF-9B23-5441C1D26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805" y="-21439"/>
            <a:ext cx="10959567" cy="89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86" tIns="171214" rIns="68486" bIns="171214" anchor="ctr" anchorCtr="0">
            <a:spAutoFit/>
          </a:bodyPr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596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Я – финансовый директор</a:t>
            </a:r>
            <a:endParaRPr lang="en-US" sz="3596" b="1" dirty="0">
              <a:solidFill>
                <a:schemeClr val="tx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D020DFE-84C5-477C-BFA9-7758B8D4A946}"/>
              </a:ext>
            </a:extLst>
          </p:cNvPr>
          <p:cNvSpPr txBox="1"/>
          <p:nvPr/>
        </p:nvSpPr>
        <p:spPr>
          <a:xfrm>
            <a:off x="1631635" y="9794487"/>
            <a:ext cx="4507185" cy="8950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34243" tIns="17121" rIns="34243" bIns="17121" rtlCol="0">
            <a:spAutoFit/>
          </a:bodyPr>
          <a:lstStyle/>
          <a:p>
            <a:r>
              <a:rPr lang="en-US" sz="1398" dirty="0"/>
              <a:t>&lt;</a:t>
            </a:r>
            <a:r>
              <a:rPr lang="ru-RU" sz="1398" dirty="0">
                <a:solidFill>
                  <a:schemeClr val="bg1"/>
                </a:solidFill>
              </a:rPr>
              <a:t>Селезнев Иван Даниилович</a:t>
            </a:r>
            <a:r>
              <a:rPr lang="en-US" sz="1398" dirty="0">
                <a:solidFill>
                  <a:schemeClr val="bg1"/>
                </a:solidFill>
              </a:rPr>
              <a:t>&gt;</a:t>
            </a:r>
            <a:r>
              <a:rPr lang="ru-RU" sz="1398" dirty="0">
                <a:solidFill>
                  <a:schemeClr val="bg1"/>
                </a:solidFill>
              </a:rPr>
              <a:t>                                                 </a:t>
            </a:r>
            <a:r>
              <a:rPr lang="en-US" sz="1398" dirty="0">
                <a:solidFill>
                  <a:schemeClr val="bg1"/>
                </a:solidFill>
              </a:rPr>
              <a:t>     </a:t>
            </a:r>
          </a:p>
          <a:p>
            <a:r>
              <a:rPr lang="en-US" sz="1398" dirty="0">
                <a:solidFill>
                  <a:schemeClr val="bg1"/>
                </a:solidFill>
              </a:rPr>
              <a:t>Email: ivanseleznev194@gmail/com</a:t>
            </a:r>
          </a:p>
          <a:p>
            <a:r>
              <a:rPr lang="en-US" sz="1398" dirty="0">
                <a:solidFill>
                  <a:schemeClr val="bg1"/>
                </a:solidFill>
              </a:rPr>
              <a:t>&lt;</a:t>
            </a:r>
            <a:r>
              <a:rPr lang="ru-RU" sz="1398" dirty="0">
                <a:solidFill>
                  <a:schemeClr val="bg1"/>
                </a:solidFill>
              </a:rPr>
              <a:t>10 в класс</a:t>
            </a:r>
            <a:r>
              <a:rPr lang="en-US" sz="1398" dirty="0">
                <a:solidFill>
                  <a:schemeClr val="bg1"/>
                </a:solidFill>
              </a:rPr>
              <a:t>&gt;</a:t>
            </a:r>
            <a:r>
              <a:rPr lang="ru-RU" sz="1398" dirty="0">
                <a:solidFill>
                  <a:schemeClr val="bg1"/>
                </a:solidFill>
              </a:rPr>
              <a:t>   ГБОУСОШ №376                          </a:t>
            </a:r>
            <a:endParaRPr lang="en-US" sz="1398" dirty="0">
              <a:solidFill>
                <a:schemeClr val="bg1"/>
              </a:solidFill>
            </a:endParaRPr>
          </a:p>
          <a:p>
            <a:r>
              <a:rPr lang="ru-RU" sz="1398" dirty="0">
                <a:solidFill>
                  <a:schemeClr val="bg1"/>
                </a:solidFill>
              </a:rPr>
              <a:t>  Телефон</a:t>
            </a:r>
            <a:r>
              <a:rPr lang="en-US" sz="1398" dirty="0">
                <a:solidFill>
                  <a:schemeClr val="bg1"/>
                </a:solidFill>
              </a:rPr>
              <a:t>: +79219836749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5486FAA-5E4B-4EF3-A97C-86613A089D0A}"/>
              </a:ext>
            </a:extLst>
          </p:cNvPr>
          <p:cNvSpPr txBox="1"/>
          <p:nvPr/>
        </p:nvSpPr>
        <p:spPr>
          <a:xfrm>
            <a:off x="3105013" y="9394089"/>
            <a:ext cx="1447737" cy="372682"/>
          </a:xfrm>
          <a:prstGeom prst="rect">
            <a:avLst/>
          </a:prstGeom>
          <a:noFill/>
        </p:spPr>
        <p:txBody>
          <a:bodyPr wrap="none" lIns="34243" tIns="17121" rIns="34243" bIns="17121" rtlCol="0">
            <a:spAutoFit/>
          </a:bodyPr>
          <a:lstStyle/>
          <a:p>
            <a:r>
              <a:rPr lang="ru-RU" sz="2197" b="1" dirty="0"/>
              <a:t>Контакты</a:t>
            </a:r>
            <a:endParaRPr lang="en-US" sz="2197" b="1" dirty="0"/>
          </a:p>
        </p:txBody>
      </p:sp>
      <p:sp>
        <p:nvSpPr>
          <p:cNvPr id="66" name="Text Box 189">
            <a:extLst>
              <a:ext uri="{FF2B5EF4-FFF2-40B4-BE49-F238E27FC236}">
                <a16:creationId xmlns:a16="http://schemas.microsoft.com/office/drawing/2014/main" id="{11F7D1A5-5B97-4211-B387-ABCDF3624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43" y="1287274"/>
            <a:ext cx="4350824" cy="87697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68486" tIns="68486" rIns="68486" bIns="68486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/>
            <a:r>
              <a:rPr lang="ru-RU" sz="1600" dirty="0">
                <a:latin typeface="Calibri" pitchFamily="34" charset="0"/>
              </a:rPr>
              <a:t>- Ею стала моя личная потребность в получении информации и опыта связанного с профессией финансового директора.  </a:t>
            </a:r>
          </a:p>
        </p:txBody>
      </p:sp>
      <p:sp>
        <p:nvSpPr>
          <p:cNvPr id="67" name="Rectangle 31">
            <a:extLst>
              <a:ext uri="{FF2B5EF4-FFF2-40B4-BE49-F238E27FC236}">
                <a16:creationId xmlns:a16="http://schemas.microsoft.com/office/drawing/2014/main" id="{CB2C2354-633D-47D3-B137-9150FDE14086}"/>
              </a:ext>
            </a:extLst>
          </p:cNvPr>
          <p:cNvSpPr/>
          <p:nvPr/>
        </p:nvSpPr>
        <p:spPr>
          <a:xfrm>
            <a:off x="255761" y="960157"/>
            <a:ext cx="4350824" cy="32105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43" tIns="17121" rIns="34243" bIns="17121" rtlCol="0" anchor="ctr"/>
          <a:lstStyle/>
          <a:p>
            <a:pPr algn="ctr"/>
            <a:r>
              <a:rPr lang="ru-RU" sz="2197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Проблема </a:t>
            </a:r>
            <a:endParaRPr lang="en-US" sz="2197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8" name="Text Box 194">
            <a:extLst>
              <a:ext uri="{FF2B5EF4-FFF2-40B4-BE49-F238E27FC236}">
                <a16:creationId xmlns:a16="http://schemas.microsoft.com/office/drawing/2014/main" id="{51AE9390-D805-4F15-B8FC-9BC9F1931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6068" y="4908096"/>
            <a:ext cx="4684076" cy="136941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68486" tIns="68486" rIns="68486" bIns="68486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398" dirty="0">
                <a:latin typeface="Calibri" pitchFamily="34" charset="0"/>
              </a:rPr>
              <a:t>-</a:t>
            </a:r>
            <a:r>
              <a:rPr lang="ru-RU" sz="1600" dirty="0">
                <a:latin typeface="Calibri" pitchFamily="34" charset="0"/>
              </a:rPr>
              <a:t>фирма была зарегистрирована</a:t>
            </a:r>
          </a:p>
          <a:p>
            <a:pPr eaLnBrk="1" hangingPunct="1"/>
            <a:r>
              <a:rPr lang="ru-RU" sz="1600" dirty="0">
                <a:latin typeface="Calibri" pitchFamily="34" charset="0"/>
              </a:rPr>
              <a:t>-субсидия была получена</a:t>
            </a:r>
          </a:p>
          <a:p>
            <a:pPr eaLnBrk="1" hangingPunct="1"/>
            <a:r>
              <a:rPr lang="ru-RU" sz="1600" dirty="0">
                <a:latin typeface="Calibri" pitchFamily="34" charset="0"/>
              </a:rPr>
              <a:t>-финансовая деятельность в итоге была запущена</a:t>
            </a:r>
          </a:p>
          <a:p>
            <a:pPr eaLnBrk="1" hangingPunct="1"/>
            <a:r>
              <a:rPr lang="ru-RU" sz="1600" dirty="0">
                <a:latin typeface="Calibri" pitchFamily="34" charset="0"/>
              </a:rPr>
              <a:t>-отчёт по финансовой деятельности составлен</a:t>
            </a:r>
          </a:p>
          <a:p>
            <a:pPr eaLnBrk="1" hangingPunct="1"/>
            <a:r>
              <a:rPr lang="ru-RU" sz="1600" dirty="0">
                <a:latin typeface="Calibri" pitchFamily="34" charset="0"/>
              </a:rPr>
              <a:t>-фирма представила себя на рынке</a:t>
            </a:r>
          </a:p>
        </p:txBody>
      </p:sp>
      <p:sp>
        <p:nvSpPr>
          <p:cNvPr id="71" name="Rectangle 33">
            <a:extLst>
              <a:ext uri="{FF2B5EF4-FFF2-40B4-BE49-F238E27FC236}">
                <a16:creationId xmlns:a16="http://schemas.microsoft.com/office/drawing/2014/main" id="{EEF9C951-5CC4-4D89-B2DB-879D46887ACF}"/>
              </a:ext>
            </a:extLst>
          </p:cNvPr>
          <p:cNvSpPr/>
          <p:nvPr/>
        </p:nvSpPr>
        <p:spPr>
          <a:xfrm>
            <a:off x="9930144" y="981728"/>
            <a:ext cx="4999589" cy="3562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43" tIns="17121" rIns="34243" bIns="17121" rtlCol="0" anchor="ctr"/>
          <a:lstStyle/>
          <a:p>
            <a:pPr algn="ctr"/>
            <a:r>
              <a:rPr lang="ru-RU" sz="2197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Задачи </a:t>
            </a:r>
            <a:endParaRPr lang="en-US" sz="2197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4" name="Text Box 193">
            <a:extLst>
              <a:ext uri="{FF2B5EF4-FFF2-40B4-BE49-F238E27FC236}">
                <a16:creationId xmlns:a16="http://schemas.microsoft.com/office/drawing/2014/main" id="{5C20D65C-5B59-470C-B40D-FF95562C4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0997" y="8676505"/>
            <a:ext cx="4495767" cy="136941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68486" tIns="68486" rIns="68486" bIns="68486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398" dirty="0">
                <a:latin typeface="Calibri" pitchFamily="34" charset="0"/>
              </a:rPr>
              <a:t>- </a:t>
            </a:r>
            <a:r>
              <a:rPr lang="ru-RU" sz="1600" dirty="0">
                <a:latin typeface="Calibri" pitchFamily="34" charset="0"/>
              </a:rPr>
              <a:t>Все задачи были выполнены и всех целей удалось достичь .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ru-RU" sz="1600" dirty="0">
                <a:latin typeface="Calibri" pitchFamily="34" charset="0"/>
              </a:rPr>
              <a:t>-был получен ценнейший опыт в виде практики в предпринимательской деятельности, при участии на рынке, с оценкой проблем возникших на пути.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35">
            <a:extLst>
              <a:ext uri="{FF2B5EF4-FFF2-40B4-BE49-F238E27FC236}">
                <a16:creationId xmlns:a16="http://schemas.microsoft.com/office/drawing/2014/main" id="{8FCD4683-9727-47D2-BD5C-12B5716C6F4F}"/>
              </a:ext>
            </a:extLst>
          </p:cNvPr>
          <p:cNvSpPr/>
          <p:nvPr/>
        </p:nvSpPr>
        <p:spPr>
          <a:xfrm>
            <a:off x="10556046" y="8307166"/>
            <a:ext cx="4490718" cy="32934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43" tIns="17121" rIns="34243" bIns="17121" rtlCol="0" anchor="ctr"/>
          <a:lstStyle/>
          <a:p>
            <a:pPr algn="ctr"/>
            <a:r>
              <a:rPr lang="ru-RU" sz="2197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Заключение</a:t>
            </a:r>
            <a:endParaRPr lang="en-US" sz="2197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8" name="Rectangle 44">
            <a:extLst>
              <a:ext uri="{FF2B5EF4-FFF2-40B4-BE49-F238E27FC236}">
                <a16:creationId xmlns:a16="http://schemas.microsoft.com/office/drawing/2014/main" id="{20043D7E-7286-48B9-9A5E-E7868B665227}"/>
              </a:ext>
            </a:extLst>
          </p:cNvPr>
          <p:cNvSpPr/>
          <p:nvPr/>
        </p:nvSpPr>
        <p:spPr>
          <a:xfrm>
            <a:off x="5246068" y="4557130"/>
            <a:ext cx="4656652" cy="34007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43" tIns="17121" rIns="34243" bIns="17121" rtlCol="0" anchor="ctr"/>
          <a:lstStyle/>
          <a:p>
            <a:pPr algn="ctr"/>
            <a:r>
              <a:rPr lang="ru-RU" sz="2197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Результаты</a:t>
            </a:r>
            <a:endParaRPr lang="en-US" sz="2197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7567" y="5760757"/>
            <a:ext cx="22832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18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2256" y="5085392"/>
            <a:ext cx="2913278" cy="26082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2170" y="4760556"/>
            <a:ext cx="2776382" cy="25000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8241" y="4058611"/>
            <a:ext cx="4216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Первый продукт, выпущенный </a:t>
            </a:r>
            <a:r>
              <a:rPr lang="en-US" sz="1400" dirty="0"/>
              <a:t>Empire of taste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39226" y="8112398"/>
            <a:ext cx="12693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Первый заказ, сделанный у нашей фирмы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5073" y="8883378"/>
            <a:ext cx="2953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Наши финансовые ожидания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77756" y="7686741"/>
            <a:ext cx="3321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Выступление на конкурсе «Моя учебная фирма»</a:t>
            </a:r>
          </a:p>
        </p:txBody>
      </p:sp>
      <p:sp>
        <p:nvSpPr>
          <p:cNvPr id="69" name="Rectangle 32">
            <a:extLst>
              <a:ext uri="{FF2B5EF4-FFF2-40B4-BE49-F238E27FC236}">
                <a16:creationId xmlns:a16="http://schemas.microsoft.com/office/drawing/2014/main" id="{78775A09-A1F2-49EB-AD22-D11B71E242C3}"/>
              </a:ext>
            </a:extLst>
          </p:cNvPr>
          <p:cNvSpPr/>
          <p:nvPr/>
        </p:nvSpPr>
        <p:spPr>
          <a:xfrm>
            <a:off x="258233" y="2946950"/>
            <a:ext cx="4345880" cy="27779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43" tIns="17121" rIns="34243" bIns="17121" rtlCol="0" anchor="ctr"/>
          <a:lstStyle/>
          <a:p>
            <a:pPr algn="ctr"/>
            <a:r>
              <a:rPr lang="ru-RU" sz="2197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Цель работы</a:t>
            </a:r>
            <a:endParaRPr lang="en-US" sz="2197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7" name="Text Box 190">
            <a:extLst>
              <a:ext uri="{FF2B5EF4-FFF2-40B4-BE49-F238E27FC236}">
                <a16:creationId xmlns:a16="http://schemas.microsoft.com/office/drawing/2014/main" id="{966CBD5F-D43E-4D47-8201-566218C55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33" y="3228293"/>
            <a:ext cx="4345880" cy="112319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68486" tIns="68486" rIns="68486" bIns="68486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398" dirty="0">
                <a:latin typeface="Calibri" pitchFamily="34" charset="0"/>
              </a:rPr>
              <a:t>- </a:t>
            </a:r>
            <a:r>
              <a:rPr lang="ru-RU" sz="1600" dirty="0">
                <a:latin typeface="Calibri" pitchFamily="34" charset="0"/>
              </a:rPr>
              <a:t>До 01.05.2021 создать финансовый отчёт о результатах деятельности фирмы за год работы и оценить плюсы и минусы работы финансового директора .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5140" y="6126065"/>
            <a:ext cx="3225314" cy="2476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/>
          <a:srcRect l="1154" t="1022" r="1154" b="6908"/>
          <a:stretch/>
        </p:blipFill>
        <p:spPr>
          <a:xfrm>
            <a:off x="140676" y="4608360"/>
            <a:ext cx="2981918" cy="3309610"/>
          </a:xfrm>
          <a:prstGeom prst="rect">
            <a:avLst/>
          </a:prstGeom>
        </p:spPr>
      </p:pic>
      <p:sp>
        <p:nvSpPr>
          <p:cNvPr id="70" name="Text Box 192">
            <a:extLst>
              <a:ext uri="{FF2B5EF4-FFF2-40B4-BE49-F238E27FC236}">
                <a16:creationId xmlns:a16="http://schemas.microsoft.com/office/drawing/2014/main" id="{C4B62EBF-5332-4681-BF63-2804CB57A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3518" y="1354284"/>
            <a:ext cx="5017717" cy="309296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68486" tIns="68486" rIns="68486" bIns="68486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28326" indent="-228326" eaLnBrk="1" hangingPunct="1">
              <a:buFontTx/>
              <a:buChar char="-"/>
            </a:pPr>
            <a:r>
              <a:rPr lang="ru-RU" sz="1600" dirty="0">
                <a:latin typeface="Calibri" pitchFamily="34" charset="0"/>
              </a:rPr>
              <a:t>Найти литературу и теорию управления финансами и ресурсами </a:t>
            </a:r>
          </a:p>
          <a:p>
            <a:pPr marL="228326" indent="-228326" eaLnBrk="1" hangingPunct="1">
              <a:buFontTx/>
              <a:buChar char="-"/>
            </a:pPr>
            <a:r>
              <a:rPr lang="ru-RU" sz="1600" dirty="0">
                <a:latin typeface="Calibri" pitchFamily="34" charset="0"/>
              </a:rPr>
              <a:t>Оформить все документы для получения фирмой субсидии</a:t>
            </a:r>
          </a:p>
          <a:p>
            <a:pPr marL="228326" indent="-228326" eaLnBrk="1" hangingPunct="1">
              <a:buFontTx/>
              <a:buChar char="-"/>
            </a:pPr>
            <a:r>
              <a:rPr lang="ru-RU" sz="1600" dirty="0">
                <a:latin typeface="Calibri" pitchFamily="34" charset="0"/>
              </a:rPr>
              <a:t>Осуществлять контроль и работу над финансовой деятельностью  фирмы </a:t>
            </a:r>
          </a:p>
          <a:p>
            <a:pPr marL="228326" indent="-228326" eaLnBrk="1" hangingPunct="1">
              <a:buFontTx/>
              <a:buChar char="-"/>
            </a:pPr>
            <a:r>
              <a:rPr lang="ru-RU" sz="1600" dirty="0">
                <a:latin typeface="Calibri" pitchFamily="34" charset="0"/>
              </a:rPr>
              <a:t>Осуществлять помощь в подготовке выступлений учебной фирмы на мероприятиях</a:t>
            </a:r>
          </a:p>
          <a:p>
            <a:pPr marL="228326" indent="-228326" eaLnBrk="1" hangingPunct="1">
              <a:buFontTx/>
              <a:buChar char="-"/>
            </a:pPr>
            <a:r>
              <a:rPr lang="ru-RU" sz="1600" dirty="0">
                <a:latin typeface="Calibri" pitchFamily="34" charset="0"/>
              </a:rPr>
              <a:t>Составить отчёт о финансовой деятельности учебной фирмы за год</a:t>
            </a:r>
          </a:p>
          <a:p>
            <a:pPr marL="228326" indent="-228326" eaLnBrk="1" hangingPunct="1">
              <a:buFontTx/>
              <a:buChar char="-"/>
            </a:pPr>
            <a:r>
              <a:rPr lang="ru-RU" sz="1600" dirty="0">
                <a:latin typeface="Calibri" pitchFamily="34" charset="0"/>
              </a:rPr>
              <a:t>Проанализировать все плюсы и минусы профессии финансового директора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9929" y="942366"/>
            <a:ext cx="3073057" cy="3073057"/>
          </a:xfrm>
          <a:prstGeom prst="rect">
            <a:avLst/>
          </a:prstGeom>
        </p:spPr>
      </p:pic>
      <p:sp>
        <p:nvSpPr>
          <p:cNvPr id="30" name="Rectangle 44">
            <a:extLst>
              <a:ext uri="{FF2B5EF4-FFF2-40B4-BE49-F238E27FC236}">
                <a16:creationId xmlns:a16="http://schemas.microsoft.com/office/drawing/2014/main" id="{20043D7E-7286-48B9-9A5E-E7868B665227}"/>
              </a:ext>
            </a:extLst>
          </p:cNvPr>
          <p:cNvSpPr/>
          <p:nvPr/>
        </p:nvSpPr>
        <p:spPr>
          <a:xfrm>
            <a:off x="5256865" y="6239873"/>
            <a:ext cx="4656651" cy="43224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43" tIns="17121" rIns="34243" bIns="17121" rtlCol="0" anchor="ctr"/>
          <a:lstStyle/>
          <a:p>
            <a:pPr algn="ctr"/>
            <a:r>
              <a:rPr lang="ru-RU" sz="2197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Продукт проекта</a:t>
            </a:r>
            <a:endParaRPr lang="en-US" sz="2197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Text Box 194">
            <a:extLst>
              <a:ext uri="{FF2B5EF4-FFF2-40B4-BE49-F238E27FC236}">
                <a16:creationId xmlns:a16="http://schemas.microsoft.com/office/drawing/2014/main" id="{51AE9390-D805-4F15-B8FC-9BC9F1931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866" y="6689832"/>
            <a:ext cx="4656651" cy="284674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68486" tIns="68486" rIns="68486" bIns="68486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AutoNum type="arabicParenR"/>
            </a:pPr>
            <a:r>
              <a:rPr lang="ru-RU" sz="1600" dirty="0">
                <a:latin typeface="Calibri" pitchFamily="34" charset="0"/>
              </a:rPr>
              <a:t>Результаты финансовой деятельности</a:t>
            </a:r>
          </a:p>
          <a:p>
            <a:pPr marL="342900" indent="-342900" eaLnBrk="1" hangingPunct="1">
              <a:buAutoNum type="arabicParenR"/>
            </a:pPr>
            <a:r>
              <a:rPr lang="ru-RU" sz="1600" dirty="0">
                <a:latin typeface="Calibri" pitchFamily="34" charset="0"/>
              </a:rPr>
              <a:t>Итоговая отчётность Общества с ограниченной ответственностью «Империя вкуса»</a:t>
            </a:r>
          </a:p>
          <a:p>
            <a:pPr marL="342900" indent="-342900" eaLnBrk="1" hangingPunct="1">
              <a:buAutoNum type="arabicParenR"/>
            </a:pPr>
            <a:r>
              <a:rPr lang="ru-RU" sz="1600" dirty="0">
                <a:latin typeface="Calibri" pitchFamily="34" charset="0"/>
              </a:rPr>
              <a:t>Совокупность Шаблонов-примеров заполнения документов</a:t>
            </a:r>
          </a:p>
          <a:p>
            <a:pPr marL="342900" indent="-342900" eaLnBrk="1" hangingPunct="1">
              <a:buAutoNum type="arabicParenR"/>
            </a:pPr>
            <a:r>
              <a:rPr lang="ru-RU" sz="1600" dirty="0">
                <a:latin typeface="Calibri" pitchFamily="34" charset="0"/>
              </a:rPr>
              <a:t>12 советов для других учебных фирм</a:t>
            </a:r>
          </a:p>
          <a:p>
            <a:pPr marL="342900" indent="-342900" eaLnBrk="1" hangingPunct="1">
              <a:buAutoNum type="arabicParenR"/>
            </a:pPr>
            <a:r>
              <a:rPr lang="ru-RU" sz="1600" dirty="0">
                <a:latin typeface="Calibri" pitchFamily="34" charset="0"/>
              </a:rPr>
              <a:t>Сценарий к выступлению на конкурсе «Лучшая учебная фирма»</a:t>
            </a:r>
          </a:p>
          <a:p>
            <a:pPr marL="342900" indent="-342900" eaLnBrk="1" hangingPunct="1">
              <a:buAutoNum type="arabicParenR"/>
            </a:pPr>
            <a:r>
              <a:rPr lang="ru-RU" sz="1600" dirty="0">
                <a:latin typeface="Calibri" pitchFamily="34" charset="0"/>
              </a:rPr>
              <a:t>Чат-бот «Кексик»</a:t>
            </a:r>
          </a:p>
          <a:p>
            <a:pPr marL="342900" indent="-342900" eaLnBrk="1" hangingPunct="1">
              <a:buAutoNum type="arabicParenR"/>
            </a:pPr>
            <a:r>
              <a:rPr lang="ru-RU" sz="1600" dirty="0">
                <a:latin typeface="Calibri" pitchFamily="34" charset="0"/>
              </a:rPr>
              <a:t>Субъективная оценка профессии финансового директора</a:t>
            </a:r>
          </a:p>
        </p:txBody>
      </p:sp>
    </p:spTree>
    <p:extLst>
      <p:ext uri="{BB962C8B-B14F-4D97-AF65-F5344CB8AC3E}">
        <p14:creationId xmlns:p14="http://schemas.microsoft.com/office/powerpoint/2010/main" val="173555720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</TotalTime>
  <Words>251</Words>
  <Application>Microsoft Office PowerPoint</Application>
  <PresentationFormat>Произвольный</PresentationFormat>
  <Paragraphs>37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3" baseType="lpstr">
      <vt:lpstr>HDOfficeLightV0</vt:lpstr>
      <vt:lpstr>Цитаты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Yulya Baklanova</dc:creator>
  <cp:lastModifiedBy>Неизвестный пользователь</cp:lastModifiedBy>
  <cp:revision>33</cp:revision>
  <dcterms:created xsi:type="dcterms:W3CDTF">2017-10-02T13:44:20Z</dcterms:created>
  <dcterms:modified xsi:type="dcterms:W3CDTF">2021-05-10T14:52:28Z</dcterms:modified>
</cp:coreProperties>
</file>