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9" r:id="rId7"/>
    <p:sldId id="270" r:id="rId8"/>
    <p:sldId id="271" r:id="rId9"/>
    <p:sldId id="268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984964549114752E-4"/>
          <c:y val="2.1377609488954729E-3"/>
          <c:w val="0.99934015035450885"/>
          <c:h val="0.98566411592917069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096986971651168"/>
                  <c:y val="8.132126089872568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3691179439674112"/>
                  <c:y val="-0.3380429558981183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1765941022078122"/>
                  <c:y val="-0.336552649228705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4176851941279032"/>
                  <c:y val="8.622548941945634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70873958808831"/>
                      <c:h val="0.2053404201467982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Лист1!$C$5:$C$8</c:f>
              <c:strCache>
                <c:ptCount val="4"/>
                <c:pt idx="0">
                  <c:v>Экологи-ческие</c:v>
                </c:pt>
                <c:pt idx="1">
                  <c:v>Социаль-ные</c:v>
                </c:pt>
                <c:pt idx="2">
                  <c:v>Экономи-ческие</c:v>
                </c:pt>
                <c:pt idx="3">
                  <c:v>Культуроло-гические</c:v>
                </c:pt>
              </c:strCache>
            </c:strRef>
          </c:cat>
          <c:val>
            <c:numRef>
              <c:f>Лист1!$D$5:$D$8</c:f>
              <c:numCache>
                <c:formatCode>General</c:formatCode>
                <c:ptCount val="4"/>
                <c:pt idx="0">
                  <c:v>19</c:v>
                </c:pt>
                <c:pt idx="1">
                  <c:v>17</c:v>
                </c:pt>
                <c:pt idx="2">
                  <c:v>19</c:v>
                </c:pt>
                <c:pt idx="3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4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9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7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40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7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8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78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4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2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18CB1-DB38-418B-805B-79811EC04E9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2B0D-8109-43C7-ACF2-9B0055B4D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7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59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E6DCAC89-5D68-4BB2-9B66-DFA32988E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6035" y="2393502"/>
            <a:ext cx="6192688" cy="21328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3600" cap="none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xmlns="" id="{E6DCAC89-5D68-4BB2-9B66-DFA32988EB16}"/>
              </a:ext>
            </a:extLst>
          </p:cNvPr>
          <p:cNvSpPr txBox="1">
            <a:spLocks/>
          </p:cNvSpPr>
          <p:nvPr/>
        </p:nvSpPr>
        <p:spPr>
          <a:xfrm>
            <a:off x="734356" y="5619902"/>
            <a:ext cx="10816046" cy="75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cs typeface="Times New Roman"/>
              </a:rPr>
              <a:t>ГБОУ средняя школа № 376</a:t>
            </a:r>
            <a:br>
              <a:rPr lang="ru-RU" sz="3600" dirty="0" smtClean="0">
                <a:cs typeface="Times New Roman"/>
              </a:rPr>
            </a:br>
            <a:r>
              <a:rPr lang="ru-RU" sz="3600" dirty="0" smtClean="0">
                <a:cs typeface="Times New Roman"/>
              </a:rPr>
              <a:t>Московского района Санкт-Петербурга</a:t>
            </a:r>
            <a:endParaRPr lang="ru-RU" sz="3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86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2710443"/>
            <a:ext cx="7259607" cy="4083529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970280" y="233679"/>
            <a:ext cx="9291320" cy="14732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Школа </a:t>
            </a:r>
            <a:r>
              <a:rPr lang="ru-RU" b="1" dirty="0"/>
              <a:t>№ 376 </a:t>
            </a:r>
            <a:r>
              <a:rPr lang="ru-RU" b="1" dirty="0" smtClean="0"/>
              <a:t>готова к сотрудничеству в интересах устойчивого развития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32" y="1771350"/>
            <a:ext cx="3881887" cy="38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 smtClean="0"/>
              <a:t>Развитие – движение? Как двигаться стоя?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68" y="1221266"/>
            <a:ext cx="8915400" cy="5381625"/>
          </a:xfrm>
          <a:prstGeom prst="rect">
            <a:avLst/>
          </a:prstGeom>
        </p:spPr>
      </p:pic>
      <p:pic>
        <p:nvPicPr>
          <p:cNvPr id="2054" name="Picture 6" descr="3д детишки ПНГ анимация. Обсуждение на LiveInternet - Российский Сервис  Онлайн-Дневников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3390900"/>
            <a:ext cx="24003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78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14069"/>
            <a:ext cx="10515600" cy="11645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Компоненты школьной системы для устойчивого развития</a:t>
            </a:r>
            <a:endParaRPr lang="ru-RU" dirty="0"/>
          </a:p>
        </p:txBody>
      </p:sp>
      <p:pic>
        <p:nvPicPr>
          <p:cNvPr id="3076" name="Picture 4" descr="Разрушители легенд: Может ли автомобиль передвигаться на квадратных колеса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2705954"/>
            <a:ext cx="56769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61161" y="3036651"/>
            <a:ext cx="28136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Экологическая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деятельность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49744" y="5758725"/>
            <a:ext cx="25909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Социальная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деятельность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41382" y="1527411"/>
            <a:ext cx="29761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Экономическая</a:t>
            </a:r>
          </a:p>
          <a:p>
            <a:pPr algn="ctr"/>
            <a:r>
              <a:rPr lang="ru-RU" sz="3200" b="1" dirty="0" smtClean="0"/>
              <a:t>деятельность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10227" y="5811262"/>
            <a:ext cx="37760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Культурологическая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деятельность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8696961" y="5181601"/>
            <a:ext cx="193039" cy="816554"/>
          </a:xfrm>
          <a:prstGeom prst="straightConnector1">
            <a:avLst/>
          </a:prstGeom>
          <a:ln w="1016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613275" y="5380892"/>
            <a:ext cx="1330325" cy="916443"/>
          </a:xfrm>
          <a:prstGeom prst="straightConnector1">
            <a:avLst/>
          </a:prstGeom>
          <a:ln w="1016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738880" y="3708400"/>
            <a:ext cx="1539557" cy="1330960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8239760" y="2457426"/>
            <a:ext cx="50800" cy="2104414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73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44880" y="284480"/>
            <a:ext cx="9428480" cy="1325563"/>
          </a:xfrm>
        </p:spPr>
        <p:txBody>
          <a:bodyPr/>
          <a:lstStyle/>
          <a:p>
            <a:pPr algn="ctr"/>
            <a:r>
              <a:rPr lang="ru-RU" dirty="0" smtClean="0"/>
              <a:t>Показатели реализации деятельности</a:t>
            </a:r>
            <a:br>
              <a:rPr lang="ru-RU" dirty="0" smtClean="0"/>
            </a:br>
            <a:r>
              <a:rPr lang="ru-RU" dirty="0" smtClean="0"/>
              <a:t>в области устойчивого развития</a:t>
            </a:r>
            <a:endParaRPr lang="ru-RU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329904"/>
              </p:ext>
            </p:extLst>
          </p:nvPr>
        </p:nvGraphicFramePr>
        <p:xfrm>
          <a:off x="219710" y="1728470"/>
          <a:ext cx="10361930" cy="501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082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607" y="878491"/>
            <a:ext cx="4762452" cy="45130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11" y="4783787"/>
            <a:ext cx="3081801" cy="25081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25880" y="294639"/>
            <a:ext cx="9291320" cy="701041"/>
          </a:xfrm>
        </p:spPr>
        <p:txBody>
          <a:bodyPr/>
          <a:lstStyle/>
          <a:p>
            <a:pPr algn="ctr"/>
            <a:r>
              <a:rPr lang="ru-RU" dirty="0" smtClean="0"/>
              <a:t>Экологическая деятельность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520" y="0"/>
            <a:ext cx="2697480" cy="3596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780"/>
            <a:ext cx="2631440" cy="33542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1" y="3230880"/>
            <a:ext cx="4836160" cy="36271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0" y="142240"/>
            <a:ext cx="2590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90600" y="294639"/>
            <a:ext cx="9291320" cy="701041"/>
          </a:xfrm>
        </p:spPr>
        <p:txBody>
          <a:bodyPr/>
          <a:lstStyle/>
          <a:p>
            <a:pPr algn="ctr"/>
            <a:r>
              <a:rPr lang="ru-RU" dirty="0" smtClean="0"/>
              <a:t>Социальная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21" r="3327"/>
          <a:stretch/>
        </p:blipFill>
        <p:spPr>
          <a:xfrm>
            <a:off x="-8626" y="995680"/>
            <a:ext cx="7927676" cy="4908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512" y="995680"/>
            <a:ext cx="3914488" cy="2881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845" y="3933078"/>
            <a:ext cx="3919155" cy="2890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93" y="4204706"/>
            <a:ext cx="3919155" cy="2887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44" y="4449956"/>
            <a:ext cx="4273840" cy="24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8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65" y="2734574"/>
            <a:ext cx="3092570" cy="4123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>
          <a:xfrm>
            <a:off x="1225669" y="995680"/>
            <a:ext cx="3092570" cy="3735238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092570" y="294639"/>
            <a:ext cx="7189350" cy="701041"/>
          </a:xfrm>
        </p:spPr>
        <p:txBody>
          <a:bodyPr/>
          <a:lstStyle/>
          <a:p>
            <a:pPr algn="ctr"/>
            <a:r>
              <a:rPr lang="ru-RU" dirty="0" smtClean="0"/>
              <a:t>Экономическая деятельность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6" y="3614470"/>
            <a:ext cx="3027872" cy="4037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60" y="995680"/>
            <a:ext cx="7373540" cy="2782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64" y="1689819"/>
            <a:ext cx="3876136" cy="5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74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092570" y="294639"/>
            <a:ext cx="7189350" cy="701041"/>
          </a:xfrm>
        </p:spPr>
        <p:txBody>
          <a:bodyPr/>
          <a:lstStyle/>
          <a:p>
            <a:pPr algn="ctr"/>
            <a:r>
              <a:rPr lang="ru-RU" dirty="0" smtClean="0"/>
              <a:t>Экономическая деятельность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1"/>
          <a:stretch/>
        </p:blipFill>
        <p:spPr>
          <a:xfrm>
            <a:off x="0" y="1019444"/>
            <a:ext cx="4302808" cy="5838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3" y="1252357"/>
            <a:ext cx="7671758" cy="4315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b="18491"/>
          <a:stretch/>
        </p:blipFill>
        <p:spPr>
          <a:xfrm>
            <a:off x="7815531" y="4839700"/>
            <a:ext cx="4186687" cy="20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24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1438"/>
            <a:ext cx="4433977" cy="295656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90600" y="294639"/>
            <a:ext cx="9291320" cy="701041"/>
          </a:xfrm>
        </p:spPr>
        <p:txBody>
          <a:bodyPr/>
          <a:lstStyle/>
          <a:p>
            <a:pPr algn="ctr"/>
            <a:r>
              <a:rPr lang="ru-RU" dirty="0" smtClean="0"/>
              <a:t>Культурологическая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17558" r="724" b="12801"/>
          <a:stretch/>
        </p:blipFill>
        <p:spPr>
          <a:xfrm>
            <a:off x="-1" y="995680"/>
            <a:ext cx="6010055" cy="3584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22767" r="9024"/>
          <a:stretch/>
        </p:blipFill>
        <p:spPr>
          <a:xfrm>
            <a:off x="6010054" y="995680"/>
            <a:ext cx="6038491" cy="411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805" y="3603978"/>
            <a:ext cx="3170195" cy="3254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39" y="4502987"/>
            <a:ext cx="5001905" cy="33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1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57</Words>
  <Application>Microsoft Office PowerPoint</Application>
  <PresentationFormat>Широкоэкранный</PresentationFormat>
  <Paragraphs>25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Развитие – движение? Как двигаться стоя?</vt:lpstr>
      <vt:lpstr>Компоненты школьной системы для устойчивого развития</vt:lpstr>
      <vt:lpstr>Показатели реализации деятельности в области устойчивого развития</vt:lpstr>
      <vt:lpstr>Экологическая деятельность</vt:lpstr>
      <vt:lpstr>Социальная деятельность</vt:lpstr>
      <vt:lpstr>Экономическая деятельность</vt:lpstr>
      <vt:lpstr>Экономическая деятельность</vt:lpstr>
      <vt:lpstr>Культурологическая деятельность</vt:lpstr>
      <vt:lpstr>Школа № 376 готова к сотрудничеству в интересах устойчивого развития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Филиппов Евгений Александрович</dc:creator>
  <cp:lastModifiedBy>Филиппов Евгений Александрович</cp:lastModifiedBy>
  <cp:revision>38</cp:revision>
  <dcterms:created xsi:type="dcterms:W3CDTF">2021-11-27T09:46:14Z</dcterms:created>
  <dcterms:modified xsi:type="dcterms:W3CDTF">2021-12-10T08:05:46Z</dcterms:modified>
</cp:coreProperties>
</file>